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59023" y="1472945"/>
            <a:ext cx="6473952" cy="185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96111" y="2421508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 h="0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1163" y="1268793"/>
            <a:ext cx="5249672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2953"/>
            <a:ext cx="12192000" cy="3851275"/>
            <a:chOff x="0" y="1532953"/>
            <a:chExt cx="12192000" cy="3851275"/>
          </a:xfrm>
        </p:grpSpPr>
        <p:sp>
          <p:nvSpPr>
            <p:cNvPr id="4" name="object 4"/>
            <p:cNvSpPr/>
            <p:nvPr/>
          </p:nvSpPr>
          <p:spPr>
            <a:xfrm>
              <a:off x="2328291" y="1540891"/>
              <a:ext cx="7543800" cy="3835400"/>
            </a:xfrm>
            <a:custGeom>
              <a:avLst/>
              <a:gdLst/>
              <a:ahLst/>
              <a:cxnLst/>
              <a:rect l="l" t="t" r="r" b="b"/>
              <a:pathLst>
                <a:path w="7543800" h="3835400">
                  <a:moveTo>
                    <a:pt x="0" y="3835400"/>
                  </a:moveTo>
                  <a:lnTo>
                    <a:pt x="7543800" y="383540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7568"/>
              <a:ext cx="2461089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6201" y="3147568"/>
              <a:ext cx="245579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400" y="352209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 h="0">
                  <a:moveTo>
                    <a:pt x="0" y="0"/>
                  </a:moveTo>
                  <a:lnTo>
                    <a:pt x="681570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13485" marR="5080" indent="-1201420">
              <a:lnSpc>
                <a:spcPct val="100000"/>
              </a:lnSpc>
              <a:spcBef>
                <a:spcPts val="110"/>
              </a:spcBef>
            </a:pPr>
            <a:r>
              <a:rPr dirty="0" spc="15"/>
              <a:t>Янтарный</a:t>
            </a:r>
            <a:r>
              <a:rPr dirty="0" spc="-180"/>
              <a:t> </a:t>
            </a:r>
            <a:r>
              <a:rPr dirty="0" spc="5"/>
              <a:t>завтрак</a:t>
            </a:r>
            <a:r>
              <a:rPr dirty="0" spc="-180"/>
              <a:t> </a:t>
            </a:r>
            <a:r>
              <a:rPr dirty="0"/>
              <a:t>в </a:t>
            </a:r>
            <a:r>
              <a:rPr dirty="0" spc="-1485"/>
              <a:t> </a:t>
            </a:r>
            <a:r>
              <a:rPr dirty="0" spc="-85"/>
              <a:t>школе</a:t>
            </a:r>
            <a:r>
              <a:rPr dirty="0" spc="-45"/>
              <a:t> </a:t>
            </a:r>
            <a:r>
              <a:rPr dirty="0" spc="-10"/>
              <a:t>№255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0450" y="3686111"/>
            <a:ext cx="245237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5">
                <a:latin typeface="Microsoft Sans Serif"/>
                <a:cs typeface="Microsoft Sans Serif"/>
              </a:rPr>
              <a:t>https://school255.ru/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172" y="772413"/>
              <a:ext cx="2192909" cy="2923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4096" y="843406"/>
              <a:ext cx="2340355" cy="31205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5789" y="2634437"/>
              <a:ext cx="2340356" cy="31205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2777" y="2634437"/>
              <a:ext cx="2340355" cy="312051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00171" y="843407"/>
            <a:ext cx="5122545" cy="1633855"/>
          </a:xfrm>
          <a:prstGeom prst="rect">
            <a:avLst/>
          </a:prstGeom>
          <a:solidFill>
            <a:srgbClr val="83992A"/>
          </a:solidFill>
          <a:ln w="15875">
            <a:solidFill>
              <a:srgbClr val="5F6E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ctr" marL="13970">
              <a:lnSpc>
                <a:spcPct val="100000"/>
              </a:lnSpc>
              <a:spcBef>
                <a:spcPts val="5"/>
              </a:spcBef>
            </a:pPr>
            <a:r>
              <a:rPr dirty="0" sz="1800" spc="-75">
                <a:solidFill>
                  <a:srgbClr val="FFFFFF"/>
                </a:solidFill>
                <a:latin typeface="Microsoft Sans Serif"/>
                <a:cs typeface="Microsoft Sans Serif"/>
              </a:rPr>
              <a:t>Дети</a:t>
            </a:r>
            <a:r>
              <a:rPr dirty="0" sz="18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Microsoft Sans Serif"/>
                <a:cs typeface="Microsoft Sans Serif"/>
              </a:rPr>
              <a:t>сказали,</a:t>
            </a: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dirty="0" sz="18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Microsoft Sans Serif"/>
                <a:cs typeface="Microsoft Sans Serif"/>
              </a:rPr>
              <a:t>завтрак</a:t>
            </a:r>
            <a:r>
              <a:rPr dirty="0" sz="1800" spc="1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Microsoft Sans Serif"/>
                <a:cs typeface="Microsoft Sans Serif"/>
              </a:rPr>
              <a:t>удался.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30"/>
              </a:spcBef>
            </a:pPr>
            <a:r>
              <a:rPr dirty="0" spc="-30"/>
              <a:t>Приготовим</a:t>
            </a:r>
            <a:r>
              <a:rPr dirty="0" spc="-215"/>
              <a:t> </a:t>
            </a:r>
            <a:r>
              <a:rPr dirty="0" spc="-65"/>
              <a:t>завтрак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54099" y="1142263"/>
            <a:ext cx="8682990" cy="5045710"/>
            <a:chOff x="1154099" y="1142263"/>
            <a:chExt cx="8682990" cy="5045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099" y="2479332"/>
              <a:ext cx="2938526" cy="3708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2769" y="1142263"/>
              <a:ext cx="1143736" cy="1143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0256" y="2693822"/>
              <a:ext cx="3987546" cy="29905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8736" y="1722247"/>
            <a:ext cx="5726430" cy="2992120"/>
          </a:xfrm>
          <a:prstGeom prst="rect">
            <a:avLst/>
          </a:prstGeom>
          <a:solidFill>
            <a:srgbClr val="83992A"/>
          </a:solidFill>
          <a:ln w="15875">
            <a:solidFill>
              <a:srgbClr val="5F6E1C"/>
            </a:solidFill>
          </a:ln>
        </p:spPr>
        <p:txBody>
          <a:bodyPr wrap="square" lIns="0" tIns="358775" rIns="0" bIns="0" rtlCol="0" vert="horz">
            <a:spAutoFit/>
          </a:bodyPr>
          <a:lstStyle/>
          <a:p>
            <a:pPr marL="965835">
              <a:lnSpc>
                <a:spcPct val="100000"/>
              </a:lnSpc>
              <a:spcBef>
                <a:spcPts val="2825"/>
              </a:spcBef>
            </a:pPr>
            <a:r>
              <a:rPr dirty="0" sz="3600" spc="-30">
                <a:latin typeface="Times New Roman"/>
                <a:cs typeface="Times New Roman"/>
              </a:rPr>
              <a:t>Приготовим</a:t>
            </a:r>
            <a:endParaRPr sz="360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  <a:spcBef>
                <a:spcPts val="35"/>
              </a:spcBef>
            </a:pPr>
            <a:r>
              <a:rPr dirty="0" sz="3600" spc="-15">
                <a:latin typeface="Times New Roman"/>
                <a:cs typeface="Times New Roman"/>
              </a:rPr>
              <a:t>«Янтарную</a:t>
            </a:r>
            <a:r>
              <a:rPr dirty="0" sz="3600" spc="45">
                <a:latin typeface="Times New Roman"/>
                <a:cs typeface="Times New Roman"/>
              </a:rPr>
              <a:t> </a:t>
            </a:r>
            <a:r>
              <a:rPr dirty="0" sz="3600" spc="-50">
                <a:latin typeface="Times New Roman"/>
                <a:cs typeface="Times New Roman"/>
              </a:rPr>
              <a:t>кашу».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7972" y="1748917"/>
            <a:ext cx="3486023" cy="2752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5557" y="806577"/>
              <a:ext cx="2299461" cy="3066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261" y="698246"/>
              <a:ext cx="3036951" cy="384860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43578" y="1074166"/>
            <a:ext cx="3276600" cy="3204845"/>
          </a:xfrm>
          <a:prstGeom prst="rect">
            <a:avLst/>
          </a:prstGeom>
          <a:solidFill>
            <a:srgbClr val="83992A"/>
          </a:solidFill>
          <a:ln w="15875">
            <a:solidFill>
              <a:srgbClr val="5F6E1C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spcBef>
                <a:spcPts val="5"/>
              </a:spcBef>
            </a:pPr>
            <a:r>
              <a:rPr dirty="0" sz="1800" spc="-200">
                <a:latin typeface="Microsoft Sans Serif"/>
                <a:cs typeface="Microsoft Sans Serif"/>
              </a:rPr>
              <a:t>Д</a:t>
            </a:r>
            <a:r>
              <a:rPr dirty="0" sz="1800" spc="5">
                <a:latin typeface="Microsoft Sans Serif"/>
                <a:cs typeface="Microsoft Sans Serif"/>
              </a:rPr>
              <a:t>л</a:t>
            </a:r>
            <a:r>
              <a:rPr dirty="0" sz="1800" spc="10">
                <a:latin typeface="Microsoft Sans Serif"/>
                <a:cs typeface="Microsoft Sans Serif"/>
              </a:rPr>
              <a:t>я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</a:t>
            </a:r>
            <a:r>
              <a:rPr dirty="0" sz="1800" spc="-45">
                <a:latin typeface="Microsoft Sans Serif"/>
                <a:cs typeface="Microsoft Sans Serif"/>
              </a:rPr>
              <a:t>р</a:t>
            </a:r>
            <a:r>
              <a:rPr dirty="0" sz="1800" spc="-35">
                <a:latin typeface="Microsoft Sans Serif"/>
                <a:cs typeface="Microsoft Sans Serif"/>
              </a:rPr>
              <a:t>и</a:t>
            </a:r>
            <a:r>
              <a:rPr dirty="0" sz="1800" spc="-95">
                <a:latin typeface="Microsoft Sans Serif"/>
                <a:cs typeface="Microsoft Sans Serif"/>
              </a:rPr>
              <a:t>г</a:t>
            </a:r>
            <a:r>
              <a:rPr dirty="0" sz="1800" spc="-105">
                <a:latin typeface="Microsoft Sans Serif"/>
                <a:cs typeface="Microsoft Sans Serif"/>
              </a:rPr>
              <a:t>о</a:t>
            </a:r>
            <a:r>
              <a:rPr dirty="0" sz="1800">
                <a:latin typeface="Microsoft Sans Serif"/>
                <a:cs typeface="Microsoft Sans Serif"/>
              </a:rPr>
              <a:t>т</a:t>
            </a:r>
            <a:r>
              <a:rPr dirty="0" sz="1800" spc="-30">
                <a:latin typeface="Microsoft Sans Serif"/>
                <a:cs typeface="Microsoft Sans Serif"/>
              </a:rPr>
              <a:t>о</a:t>
            </a:r>
            <a:r>
              <a:rPr dirty="0" sz="1800" spc="-60">
                <a:latin typeface="Microsoft Sans Serif"/>
                <a:cs typeface="Microsoft Sans Serif"/>
              </a:rPr>
              <a:t>в</a:t>
            </a:r>
            <a:r>
              <a:rPr dirty="0" sz="1800" spc="5">
                <a:latin typeface="Microsoft Sans Serif"/>
                <a:cs typeface="Microsoft Sans Serif"/>
              </a:rPr>
              <a:t>л</a:t>
            </a:r>
            <a:r>
              <a:rPr dirty="0" sz="1800" spc="-20">
                <a:latin typeface="Microsoft Sans Serif"/>
                <a:cs typeface="Microsoft Sans Serif"/>
              </a:rPr>
              <a:t>е</a:t>
            </a:r>
            <a:r>
              <a:rPr dirty="0" sz="1800" spc="-35">
                <a:latin typeface="Microsoft Sans Serif"/>
                <a:cs typeface="Microsoft Sans Serif"/>
              </a:rPr>
              <a:t>н</a:t>
            </a:r>
            <a:r>
              <a:rPr dirty="0" sz="1800" spc="-35">
                <a:latin typeface="Microsoft Sans Serif"/>
                <a:cs typeface="Microsoft Sans Serif"/>
              </a:rPr>
              <a:t>и</a:t>
            </a:r>
            <a:r>
              <a:rPr dirty="0" sz="1800">
                <a:latin typeface="Microsoft Sans Serif"/>
                <a:cs typeface="Microsoft Sans Serif"/>
              </a:rPr>
              <a:t>я</a:t>
            </a:r>
            <a:endParaRPr sz="1800">
              <a:latin typeface="Microsoft Sans Serif"/>
              <a:cs typeface="Microsoft Sans Serif"/>
            </a:endParaRPr>
          </a:p>
          <a:p>
            <a:pPr marL="165735">
              <a:lnSpc>
                <a:spcPct val="100000"/>
              </a:lnSpc>
              <a:spcBef>
                <a:spcPts val="15"/>
              </a:spcBef>
            </a:pPr>
            <a:r>
              <a:rPr dirty="0" sz="1800" spc="-25">
                <a:latin typeface="Microsoft Sans Serif"/>
                <a:cs typeface="Microsoft Sans Serif"/>
              </a:rPr>
              <a:t>«Янтарной»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каши </a:t>
            </a:r>
            <a:r>
              <a:rPr dirty="0" sz="1800" spc="-55">
                <a:latin typeface="Microsoft Sans Serif"/>
                <a:cs typeface="Microsoft Sans Serif"/>
              </a:rPr>
              <a:t>из</a:t>
            </a:r>
            <a:endParaRPr sz="1800">
              <a:latin typeface="Microsoft Sans Serif"/>
              <a:cs typeface="Microsoft Sans Serif"/>
            </a:endParaRPr>
          </a:p>
          <a:p>
            <a:pPr marL="165735" marR="678180">
              <a:lnSpc>
                <a:spcPct val="100800"/>
              </a:lnSpc>
              <a:spcBef>
                <a:spcPts val="5"/>
              </a:spcBef>
            </a:pPr>
            <a:r>
              <a:rPr dirty="0" sz="1800" spc="-25">
                <a:latin typeface="Microsoft Sans Serif"/>
                <a:cs typeface="Microsoft Sans Serif"/>
              </a:rPr>
              <a:t>пшена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яблоками,нам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потребуется:</a:t>
            </a:r>
            <a:endParaRPr sz="1800">
              <a:latin typeface="Microsoft Sans Serif"/>
              <a:cs typeface="Microsoft Sans Serif"/>
            </a:endParaRPr>
          </a:p>
          <a:p>
            <a:pPr marL="165735" marR="2337435">
              <a:lnSpc>
                <a:spcPct val="99700"/>
              </a:lnSpc>
              <a:spcBef>
                <a:spcPts val="20"/>
              </a:spcBef>
            </a:pPr>
            <a:r>
              <a:rPr dirty="0" sz="1800" spc="-25">
                <a:latin typeface="Microsoft Sans Serif"/>
                <a:cs typeface="Microsoft Sans Serif"/>
              </a:rPr>
              <a:t>пшено 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м</a:t>
            </a:r>
            <a:r>
              <a:rPr dirty="0" sz="1800" spc="-105">
                <a:latin typeface="Microsoft Sans Serif"/>
                <a:cs typeface="Microsoft Sans Serif"/>
              </a:rPr>
              <a:t>о</a:t>
            </a:r>
            <a:r>
              <a:rPr dirty="0" sz="1800" spc="5">
                <a:latin typeface="Microsoft Sans Serif"/>
                <a:cs typeface="Microsoft Sans Serif"/>
              </a:rPr>
              <a:t>л</a:t>
            </a:r>
            <a:r>
              <a:rPr dirty="0" sz="1800" spc="-20">
                <a:latin typeface="Microsoft Sans Serif"/>
                <a:cs typeface="Microsoft Sans Serif"/>
              </a:rPr>
              <a:t>о</a:t>
            </a:r>
            <a:r>
              <a:rPr dirty="0" sz="1800" spc="-80">
                <a:latin typeface="Microsoft Sans Serif"/>
                <a:cs typeface="Microsoft Sans Serif"/>
              </a:rPr>
              <a:t>к</a:t>
            </a:r>
            <a:r>
              <a:rPr dirty="0" sz="1800">
                <a:latin typeface="Microsoft Sans Serif"/>
                <a:cs typeface="Microsoft Sans Serif"/>
              </a:rPr>
              <a:t>о  </a:t>
            </a:r>
            <a:r>
              <a:rPr dirty="0" sz="1800" spc="-15">
                <a:latin typeface="Microsoft Sans Serif"/>
                <a:cs typeface="Microsoft Sans Serif"/>
              </a:rPr>
              <a:t>сахар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вода</a:t>
            </a:r>
            <a:endParaRPr sz="1800">
              <a:latin typeface="Microsoft Sans Serif"/>
              <a:cs typeface="Microsoft Sans Serif"/>
            </a:endParaRPr>
          </a:p>
          <a:p>
            <a:pPr marL="165735">
              <a:lnSpc>
                <a:spcPct val="100000"/>
              </a:lnSpc>
              <a:spcBef>
                <a:spcPts val="20"/>
              </a:spcBef>
            </a:pPr>
            <a:r>
              <a:rPr dirty="0" sz="1800" spc="-25">
                <a:latin typeface="Microsoft Sans Serif"/>
                <a:cs typeface="Microsoft Sans Serif"/>
              </a:rPr>
              <a:t>яблоки</a:t>
            </a:r>
            <a:endParaRPr sz="1800">
              <a:latin typeface="Microsoft Sans Serif"/>
              <a:cs typeface="Microsoft Sans Serif"/>
            </a:endParaRPr>
          </a:p>
          <a:p>
            <a:pPr marL="165735">
              <a:lnSpc>
                <a:spcPct val="100000"/>
              </a:lnSpc>
              <a:spcBef>
                <a:spcPts val="15"/>
              </a:spcBef>
            </a:pPr>
            <a:r>
              <a:rPr dirty="0" sz="1800" spc="-5">
                <a:latin typeface="Microsoft Sans Serif"/>
                <a:cs typeface="Microsoft Sans Serif"/>
              </a:rPr>
              <a:t>масло</a:t>
            </a:r>
            <a:r>
              <a:rPr dirty="0" sz="1800" spc="-8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сливочное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3735" y="3978655"/>
            <a:ext cx="2868295" cy="21512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3033" y="1944242"/>
              <a:ext cx="5214112" cy="39105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4935" y="878928"/>
              <a:ext cx="8904605" cy="888365"/>
            </a:xfrm>
            <a:custGeom>
              <a:avLst/>
              <a:gdLst/>
              <a:ahLst/>
              <a:cxnLst/>
              <a:rect l="l" t="t" r="r" b="b"/>
              <a:pathLst>
                <a:path w="8904605" h="888364">
                  <a:moveTo>
                    <a:pt x="8904351" y="0"/>
                  </a:moveTo>
                  <a:lnTo>
                    <a:pt x="0" y="0"/>
                  </a:lnTo>
                  <a:lnTo>
                    <a:pt x="0" y="887768"/>
                  </a:lnTo>
                  <a:lnTo>
                    <a:pt x="8904351" y="887768"/>
                  </a:lnTo>
                  <a:lnTo>
                    <a:pt x="89043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4935" y="878928"/>
            <a:ext cx="8904605" cy="888365"/>
          </a:xfrm>
          <a:prstGeom prst="rect"/>
          <a:ln w="15875">
            <a:solidFill>
              <a:srgbClr val="5F6E1C"/>
            </a:solidFill>
          </a:ln>
        </p:spPr>
        <p:txBody>
          <a:bodyPr wrap="square" lIns="0" tIns="94615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745"/>
              </a:spcBef>
            </a:pPr>
            <a:r>
              <a:rPr dirty="0" spc="-25">
                <a:solidFill>
                  <a:srgbClr val="FFFFFF"/>
                </a:solidFill>
                <a:latin typeface="Times New Roman"/>
                <a:cs typeface="Times New Roman"/>
              </a:rPr>
              <a:t>Каша</a:t>
            </a:r>
            <a:r>
              <a:rPr dirty="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0">
                <a:solidFill>
                  <a:srgbClr val="FFFFFF"/>
                </a:solidFill>
                <a:latin typeface="Times New Roman"/>
                <a:cs typeface="Times New Roman"/>
              </a:rPr>
              <a:t>готова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2745" y="87883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4" name="object 4"/>
            <p:cNvSpPr/>
            <p:nvPr/>
          </p:nvSpPr>
          <p:spPr>
            <a:xfrm>
              <a:off x="608012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53791"/>
              <a:ext cx="761503" cy="606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6984" y="3153791"/>
              <a:ext cx="755015" cy="6064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6111" y="2421508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 h="0">
                  <a:moveTo>
                    <a:pt x="0" y="0"/>
                  </a:moveTo>
                  <a:lnTo>
                    <a:pt x="940739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82992" y="1333499"/>
            <a:ext cx="8836025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10">
                <a:solidFill>
                  <a:srgbClr val="252525"/>
                </a:solidFill>
                <a:latin typeface="Times New Roman"/>
                <a:cs typeface="Times New Roman"/>
              </a:rPr>
              <a:t>Приготовим</a:t>
            </a:r>
            <a:r>
              <a:rPr dirty="0" sz="3950" spc="1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950" spc="-10">
                <a:solidFill>
                  <a:srgbClr val="252525"/>
                </a:solidFill>
                <a:latin typeface="Times New Roman"/>
                <a:cs typeface="Times New Roman"/>
              </a:rPr>
              <a:t>вкусный</a:t>
            </a:r>
            <a:r>
              <a:rPr dirty="0" sz="3950" spc="17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950" spc="-20">
                <a:solidFill>
                  <a:srgbClr val="252525"/>
                </a:solidFill>
                <a:latin typeface="Times New Roman"/>
                <a:cs typeface="Times New Roman"/>
              </a:rPr>
              <a:t>бутерброд</a:t>
            </a:r>
            <a:r>
              <a:rPr dirty="0" sz="3950" spc="14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950" spc="1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dirty="0" sz="3950" spc="1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950" spc="20">
                <a:solidFill>
                  <a:srgbClr val="252525"/>
                </a:solidFill>
                <a:latin typeface="Times New Roman"/>
                <a:cs typeface="Times New Roman"/>
              </a:rPr>
              <a:t>сыром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65136" y="1201292"/>
            <a:ext cx="9979025" cy="4982210"/>
            <a:chOff x="1065136" y="1201292"/>
            <a:chExt cx="9979025" cy="49822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9393" y="1201292"/>
              <a:ext cx="914400" cy="914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136" y="2501823"/>
              <a:ext cx="2761107" cy="36814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4667" y="2501823"/>
              <a:ext cx="2761107" cy="36814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74508" y="2698750"/>
              <a:ext cx="2761615" cy="3098800"/>
            </a:xfrm>
            <a:custGeom>
              <a:avLst/>
              <a:gdLst/>
              <a:ahLst/>
              <a:cxnLst/>
              <a:rect l="l" t="t" r="r" b="b"/>
              <a:pathLst>
                <a:path w="2761615" h="3098800">
                  <a:moveTo>
                    <a:pt x="2300986" y="0"/>
                  </a:moveTo>
                  <a:lnTo>
                    <a:pt x="460121" y="0"/>
                  </a:lnTo>
                  <a:lnTo>
                    <a:pt x="413074" y="2376"/>
                  </a:lnTo>
                  <a:lnTo>
                    <a:pt x="367387" y="9353"/>
                  </a:lnTo>
                  <a:lnTo>
                    <a:pt x="323291" y="20697"/>
                  </a:lnTo>
                  <a:lnTo>
                    <a:pt x="281017" y="36177"/>
                  </a:lnTo>
                  <a:lnTo>
                    <a:pt x="240795" y="55561"/>
                  </a:lnTo>
                  <a:lnTo>
                    <a:pt x="202858" y="78619"/>
                  </a:lnTo>
                  <a:lnTo>
                    <a:pt x="167437" y="105117"/>
                  </a:lnTo>
                  <a:lnTo>
                    <a:pt x="134762" y="134826"/>
                  </a:lnTo>
                  <a:lnTo>
                    <a:pt x="105066" y="167512"/>
                  </a:lnTo>
                  <a:lnTo>
                    <a:pt x="78579" y="202945"/>
                  </a:lnTo>
                  <a:lnTo>
                    <a:pt x="55532" y="240893"/>
                  </a:lnTo>
                  <a:lnTo>
                    <a:pt x="36157" y="281124"/>
                  </a:lnTo>
                  <a:lnTo>
                    <a:pt x="20685" y="323406"/>
                  </a:lnTo>
                  <a:lnTo>
                    <a:pt x="9347" y="367509"/>
                  </a:lnTo>
                  <a:lnTo>
                    <a:pt x="2375" y="413200"/>
                  </a:lnTo>
                  <a:lnTo>
                    <a:pt x="0" y="460248"/>
                  </a:lnTo>
                  <a:lnTo>
                    <a:pt x="0" y="2638171"/>
                  </a:lnTo>
                  <a:lnTo>
                    <a:pt x="2375" y="2685222"/>
                  </a:lnTo>
                  <a:lnTo>
                    <a:pt x="9347" y="2730914"/>
                  </a:lnTo>
                  <a:lnTo>
                    <a:pt x="20685" y="2775016"/>
                  </a:lnTo>
                  <a:lnTo>
                    <a:pt x="36157" y="2817297"/>
                  </a:lnTo>
                  <a:lnTo>
                    <a:pt x="55532" y="2857524"/>
                  </a:lnTo>
                  <a:lnTo>
                    <a:pt x="78579" y="2895468"/>
                  </a:lnTo>
                  <a:lnTo>
                    <a:pt x="105066" y="2930896"/>
                  </a:lnTo>
                  <a:lnTo>
                    <a:pt x="134762" y="2963576"/>
                  </a:lnTo>
                  <a:lnTo>
                    <a:pt x="167437" y="2993279"/>
                  </a:lnTo>
                  <a:lnTo>
                    <a:pt x="202858" y="3019771"/>
                  </a:lnTo>
                  <a:lnTo>
                    <a:pt x="240795" y="3042823"/>
                  </a:lnTo>
                  <a:lnTo>
                    <a:pt x="281017" y="3062202"/>
                  </a:lnTo>
                  <a:lnTo>
                    <a:pt x="323291" y="3077678"/>
                  </a:lnTo>
                  <a:lnTo>
                    <a:pt x="367387" y="3089018"/>
                  </a:lnTo>
                  <a:lnTo>
                    <a:pt x="413074" y="3095992"/>
                  </a:lnTo>
                  <a:lnTo>
                    <a:pt x="460121" y="3098368"/>
                  </a:lnTo>
                  <a:lnTo>
                    <a:pt x="2300986" y="3098368"/>
                  </a:lnTo>
                  <a:lnTo>
                    <a:pt x="2348032" y="3095992"/>
                  </a:lnTo>
                  <a:lnTo>
                    <a:pt x="2393719" y="3089018"/>
                  </a:lnTo>
                  <a:lnTo>
                    <a:pt x="2437815" y="3077678"/>
                  </a:lnTo>
                  <a:lnTo>
                    <a:pt x="2480089" y="3062202"/>
                  </a:lnTo>
                  <a:lnTo>
                    <a:pt x="2520311" y="3042823"/>
                  </a:lnTo>
                  <a:lnTo>
                    <a:pt x="2558248" y="3019771"/>
                  </a:lnTo>
                  <a:lnTo>
                    <a:pt x="2593669" y="2993279"/>
                  </a:lnTo>
                  <a:lnTo>
                    <a:pt x="2626344" y="2963576"/>
                  </a:lnTo>
                  <a:lnTo>
                    <a:pt x="2656040" y="2930896"/>
                  </a:lnTo>
                  <a:lnTo>
                    <a:pt x="2682527" y="2895468"/>
                  </a:lnTo>
                  <a:lnTo>
                    <a:pt x="2705574" y="2857524"/>
                  </a:lnTo>
                  <a:lnTo>
                    <a:pt x="2724949" y="2817297"/>
                  </a:lnTo>
                  <a:lnTo>
                    <a:pt x="2740421" y="2775016"/>
                  </a:lnTo>
                  <a:lnTo>
                    <a:pt x="2751759" y="2730914"/>
                  </a:lnTo>
                  <a:lnTo>
                    <a:pt x="2758731" y="2685222"/>
                  </a:lnTo>
                  <a:lnTo>
                    <a:pt x="2761107" y="2638171"/>
                  </a:lnTo>
                  <a:lnTo>
                    <a:pt x="2761107" y="460248"/>
                  </a:lnTo>
                  <a:lnTo>
                    <a:pt x="2758731" y="413200"/>
                  </a:lnTo>
                  <a:lnTo>
                    <a:pt x="2751759" y="367509"/>
                  </a:lnTo>
                  <a:lnTo>
                    <a:pt x="2740421" y="323406"/>
                  </a:lnTo>
                  <a:lnTo>
                    <a:pt x="2724949" y="281124"/>
                  </a:lnTo>
                  <a:lnTo>
                    <a:pt x="2705574" y="240893"/>
                  </a:lnTo>
                  <a:lnTo>
                    <a:pt x="2682527" y="202945"/>
                  </a:lnTo>
                  <a:lnTo>
                    <a:pt x="2656040" y="167512"/>
                  </a:lnTo>
                  <a:lnTo>
                    <a:pt x="2626344" y="134826"/>
                  </a:lnTo>
                  <a:lnTo>
                    <a:pt x="2593669" y="105117"/>
                  </a:lnTo>
                  <a:lnTo>
                    <a:pt x="2558248" y="78619"/>
                  </a:lnTo>
                  <a:lnTo>
                    <a:pt x="2520311" y="55561"/>
                  </a:lnTo>
                  <a:lnTo>
                    <a:pt x="2480089" y="36177"/>
                  </a:lnTo>
                  <a:lnTo>
                    <a:pt x="2437815" y="20697"/>
                  </a:lnTo>
                  <a:lnTo>
                    <a:pt x="2393719" y="9353"/>
                  </a:lnTo>
                  <a:lnTo>
                    <a:pt x="2348032" y="2376"/>
                  </a:lnTo>
                  <a:lnTo>
                    <a:pt x="230098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74508" y="2698750"/>
              <a:ext cx="2761615" cy="3098800"/>
            </a:xfrm>
            <a:custGeom>
              <a:avLst/>
              <a:gdLst/>
              <a:ahLst/>
              <a:cxnLst/>
              <a:rect l="l" t="t" r="r" b="b"/>
              <a:pathLst>
                <a:path w="2761615" h="3098800">
                  <a:moveTo>
                    <a:pt x="0" y="460248"/>
                  </a:moveTo>
                  <a:lnTo>
                    <a:pt x="2375" y="413200"/>
                  </a:lnTo>
                  <a:lnTo>
                    <a:pt x="9347" y="367509"/>
                  </a:lnTo>
                  <a:lnTo>
                    <a:pt x="20685" y="323406"/>
                  </a:lnTo>
                  <a:lnTo>
                    <a:pt x="36157" y="281124"/>
                  </a:lnTo>
                  <a:lnTo>
                    <a:pt x="55532" y="240893"/>
                  </a:lnTo>
                  <a:lnTo>
                    <a:pt x="78579" y="202945"/>
                  </a:lnTo>
                  <a:lnTo>
                    <a:pt x="105066" y="167512"/>
                  </a:lnTo>
                  <a:lnTo>
                    <a:pt x="134762" y="134826"/>
                  </a:lnTo>
                  <a:lnTo>
                    <a:pt x="167437" y="105117"/>
                  </a:lnTo>
                  <a:lnTo>
                    <a:pt x="202858" y="78619"/>
                  </a:lnTo>
                  <a:lnTo>
                    <a:pt x="240795" y="55561"/>
                  </a:lnTo>
                  <a:lnTo>
                    <a:pt x="281017" y="36177"/>
                  </a:lnTo>
                  <a:lnTo>
                    <a:pt x="323291" y="20697"/>
                  </a:lnTo>
                  <a:lnTo>
                    <a:pt x="367387" y="9353"/>
                  </a:lnTo>
                  <a:lnTo>
                    <a:pt x="413074" y="2376"/>
                  </a:lnTo>
                  <a:lnTo>
                    <a:pt x="460121" y="0"/>
                  </a:lnTo>
                  <a:lnTo>
                    <a:pt x="2300986" y="0"/>
                  </a:lnTo>
                  <a:lnTo>
                    <a:pt x="2348032" y="2376"/>
                  </a:lnTo>
                  <a:lnTo>
                    <a:pt x="2393719" y="9353"/>
                  </a:lnTo>
                  <a:lnTo>
                    <a:pt x="2437815" y="20697"/>
                  </a:lnTo>
                  <a:lnTo>
                    <a:pt x="2480089" y="36177"/>
                  </a:lnTo>
                  <a:lnTo>
                    <a:pt x="2520311" y="55561"/>
                  </a:lnTo>
                  <a:lnTo>
                    <a:pt x="2558248" y="78619"/>
                  </a:lnTo>
                  <a:lnTo>
                    <a:pt x="2593669" y="105117"/>
                  </a:lnTo>
                  <a:lnTo>
                    <a:pt x="2626344" y="134826"/>
                  </a:lnTo>
                  <a:lnTo>
                    <a:pt x="2656040" y="167512"/>
                  </a:lnTo>
                  <a:lnTo>
                    <a:pt x="2682527" y="202945"/>
                  </a:lnTo>
                  <a:lnTo>
                    <a:pt x="2705574" y="240893"/>
                  </a:lnTo>
                  <a:lnTo>
                    <a:pt x="2724949" y="281124"/>
                  </a:lnTo>
                  <a:lnTo>
                    <a:pt x="2740421" y="323406"/>
                  </a:lnTo>
                  <a:lnTo>
                    <a:pt x="2751759" y="367509"/>
                  </a:lnTo>
                  <a:lnTo>
                    <a:pt x="2758731" y="413200"/>
                  </a:lnTo>
                  <a:lnTo>
                    <a:pt x="2761107" y="460248"/>
                  </a:lnTo>
                  <a:lnTo>
                    <a:pt x="2761107" y="2638171"/>
                  </a:lnTo>
                  <a:lnTo>
                    <a:pt x="2758731" y="2685222"/>
                  </a:lnTo>
                  <a:lnTo>
                    <a:pt x="2751759" y="2730914"/>
                  </a:lnTo>
                  <a:lnTo>
                    <a:pt x="2740421" y="2775016"/>
                  </a:lnTo>
                  <a:lnTo>
                    <a:pt x="2724949" y="2817297"/>
                  </a:lnTo>
                  <a:lnTo>
                    <a:pt x="2705574" y="2857524"/>
                  </a:lnTo>
                  <a:lnTo>
                    <a:pt x="2682527" y="2895468"/>
                  </a:lnTo>
                  <a:lnTo>
                    <a:pt x="2656040" y="2930896"/>
                  </a:lnTo>
                  <a:lnTo>
                    <a:pt x="2626344" y="2963576"/>
                  </a:lnTo>
                  <a:lnTo>
                    <a:pt x="2593669" y="2993279"/>
                  </a:lnTo>
                  <a:lnTo>
                    <a:pt x="2558248" y="3019771"/>
                  </a:lnTo>
                  <a:lnTo>
                    <a:pt x="2520311" y="3042823"/>
                  </a:lnTo>
                  <a:lnTo>
                    <a:pt x="2480089" y="3062202"/>
                  </a:lnTo>
                  <a:lnTo>
                    <a:pt x="2437815" y="3077678"/>
                  </a:lnTo>
                  <a:lnTo>
                    <a:pt x="2393719" y="3089018"/>
                  </a:lnTo>
                  <a:lnTo>
                    <a:pt x="2348032" y="3095992"/>
                  </a:lnTo>
                  <a:lnTo>
                    <a:pt x="2300986" y="3098368"/>
                  </a:lnTo>
                  <a:lnTo>
                    <a:pt x="460121" y="3098368"/>
                  </a:lnTo>
                  <a:lnTo>
                    <a:pt x="413074" y="3095992"/>
                  </a:lnTo>
                  <a:lnTo>
                    <a:pt x="367387" y="3089018"/>
                  </a:lnTo>
                  <a:lnTo>
                    <a:pt x="323291" y="3077678"/>
                  </a:lnTo>
                  <a:lnTo>
                    <a:pt x="281017" y="3062202"/>
                  </a:lnTo>
                  <a:lnTo>
                    <a:pt x="240795" y="3042823"/>
                  </a:lnTo>
                  <a:lnTo>
                    <a:pt x="202858" y="3019771"/>
                  </a:lnTo>
                  <a:lnTo>
                    <a:pt x="167437" y="2993279"/>
                  </a:lnTo>
                  <a:lnTo>
                    <a:pt x="134762" y="2963576"/>
                  </a:lnTo>
                  <a:lnTo>
                    <a:pt x="105066" y="2930896"/>
                  </a:lnTo>
                  <a:lnTo>
                    <a:pt x="78579" y="2895468"/>
                  </a:lnTo>
                  <a:lnTo>
                    <a:pt x="55532" y="2857524"/>
                  </a:lnTo>
                  <a:lnTo>
                    <a:pt x="36157" y="2817297"/>
                  </a:lnTo>
                  <a:lnTo>
                    <a:pt x="20685" y="2775016"/>
                  </a:lnTo>
                  <a:lnTo>
                    <a:pt x="9347" y="2730914"/>
                  </a:lnTo>
                  <a:lnTo>
                    <a:pt x="2375" y="2685222"/>
                  </a:lnTo>
                  <a:lnTo>
                    <a:pt x="0" y="2638171"/>
                  </a:lnTo>
                  <a:lnTo>
                    <a:pt x="0" y="460248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181593" y="3108261"/>
            <a:ext cx="1858010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-30">
                <a:latin typeface="Microsoft Sans Serif"/>
                <a:cs typeface="Microsoft Sans Serif"/>
              </a:rPr>
              <a:t>Посыпаем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белый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хлеб</a:t>
            </a:r>
            <a:r>
              <a:rPr dirty="0" sz="1800" spc="-9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сыром.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429" y="1052322"/>
            <a:ext cx="3316732" cy="44251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41491" y="1402714"/>
            <a:ext cx="4572000" cy="3018790"/>
          </a:xfrm>
          <a:prstGeom prst="rect">
            <a:avLst/>
          </a:prstGeom>
          <a:solidFill>
            <a:srgbClr val="83992A"/>
          </a:solidFill>
          <a:ln w="15875">
            <a:solidFill>
              <a:srgbClr val="5F6E1C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L="591820">
              <a:lnSpc>
                <a:spcPts val="3835"/>
              </a:lnSpc>
            </a:pP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Запекаем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65">
                <a:solidFill>
                  <a:srgbClr val="FFFFFF"/>
                </a:solidFill>
                <a:latin typeface="Times New Roman"/>
                <a:cs typeface="Times New Roman"/>
              </a:rPr>
              <a:t>духовке.</a:t>
            </a:r>
            <a:endParaRPr sz="3200">
              <a:latin typeface="Times New Roman"/>
              <a:cs typeface="Times New Roman"/>
            </a:endParaRPr>
          </a:p>
          <a:p>
            <a:pPr marL="229870" marR="201295" indent="848360">
              <a:lnSpc>
                <a:spcPts val="3910"/>
              </a:lnSpc>
              <a:spcBef>
                <a:spcPts val="70"/>
              </a:spcBef>
            </a:pP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Наш 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вкусный, 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необычный</a:t>
            </a:r>
            <a:r>
              <a:rPr dirty="0" sz="32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бутерброд</a:t>
            </a:r>
            <a:r>
              <a:rPr dirty="0" sz="32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endParaRPr sz="3200">
              <a:latin typeface="Times New Roman"/>
              <a:cs typeface="Times New Roman"/>
            </a:endParaRPr>
          </a:p>
          <a:p>
            <a:pPr marL="1183005">
              <a:lnSpc>
                <a:spcPts val="3685"/>
              </a:lnSpc>
            </a:pP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сыром</a:t>
            </a:r>
            <a:r>
              <a:rPr dirty="0" sz="32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готов.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9446" y="1230122"/>
            <a:ext cx="3382517" cy="45101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345" y="1411477"/>
            <a:ext cx="4341495" cy="3240405"/>
          </a:xfrm>
          <a:prstGeom prst="rect"/>
          <a:solidFill>
            <a:srgbClr val="83992A"/>
          </a:solidFill>
          <a:ln w="15875">
            <a:solidFill>
              <a:srgbClr val="5F6E1C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5300">
              <a:latin typeface="Times New Roman"/>
              <a:cs typeface="Times New Roman"/>
            </a:endParaRPr>
          </a:p>
          <a:p>
            <a:pPr algn="ctr" marL="406400" marR="396875">
              <a:lnSpc>
                <a:spcPct val="100800"/>
              </a:lnSpc>
            </a:pP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Вкусный,</a:t>
            </a:r>
            <a:r>
              <a:rPr dirty="0" sz="36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0">
                <a:solidFill>
                  <a:srgbClr val="FFFFFF"/>
                </a:solidFill>
                <a:latin typeface="Times New Roman"/>
                <a:cs typeface="Times New Roman"/>
              </a:rPr>
              <a:t>горячий </a:t>
            </a:r>
            <a:r>
              <a:rPr dirty="0" sz="3600" spc="-8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чай</a:t>
            </a:r>
            <a:r>
              <a:rPr dirty="0" sz="3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3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лимоном</a:t>
            </a:r>
            <a:r>
              <a:rPr dirty="0" sz="36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3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завтрак</a:t>
            </a:r>
            <a:r>
              <a:rPr dirty="0" sz="36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0">
                <a:solidFill>
                  <a:srgbClr val="FFFFFF"/>
                </a:solidFill>
                <a:latin typeface="Times New Roman"/>
                <a:cs typeface="Times New Roman"/>
              </a:rPr>
              <a:t>готов!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7942" y="2072944"/>
              <a:ext cx="6297167" cy="40665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64817" y="843356"/>
              <a:ext cx="8753475" cy="1065530"/>
            </a:xfrm>
            <a:custGeom>
              <a:avLst/>
              <a:gdLst/>
              <a:ahLst/>
              <a:cxnLst/>
              <a:rect l="l" t="t" r="r" b="b"/>
              <a:pathLst>
                <a:path w="8753475" h="1065530">
                  <a:moveTo>
                    <a:pt x="8753348" y="0"/>
                  </a:moveTo>
                  <a:lnTo>
                    <a:pt x="0" y="0"/>
                  </a:lnTo>
                  <a:lnTo>
                    <a:pt x="0" y="1065326"/>
                  </a:lnTo>
                  <a:lnTo>
                    <a:pt x="8753348" y="1065326"/>
                  </a:lnTo>
                  <a:lnTo>
                    <a:pt x="875334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64817" y="843356"/>
            <a:ext cx="8753475" cy="1065530"/>
          </a:xfrm>
          <a:prstGeom prst="rect">
            <a:avLst/>
          </a:prstGeom>
          <a:ln w="15875">
            <a:solidFill>
              <a:srgbClr val="5F6E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ts val="4060"/>
              </a:lnSpc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Завтрак</a:t>
            </a:r>
            <a:r>
              <a:rPr dirty="0" sz="36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0">
                <a:solidFill>
                  <a:srgbClr val="FFFFFF"/>
                </a:solidFill>
                <a:latin typeface="Times New Roman"/>
                <a:cs typeface="Times New Roman"/>
              </a:rPr>
              <a:t>готов.</a:t>
            </a:r>
            <a:endParaRPr sz="3600">
              <a:latin typeface="Times New Roman"/>
              <a:cs typeface="Times New Roman"/>
            </a:endParaRPr>
          </a:p>
          <a:p>
            <a:pPr algn="ctr" marL="6350">
              <a:lnSpc>
                <a:spcPts val="4295"/>
              </a:lnSpc>
              <a:spcBef>
                <a:spcPts val="35"/>
              </a:spcBef>
            </a:pP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Приятного</a:t>
            </a:r>
            <a:r>
              <a:rPr dirty="0" sz="36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аппетита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3568" y="115849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Янтарный завтрак в школе №255</dc:title>
  <dcterms:created xsi:type="dcterms:W3CDTF">2021-11-02T11:35:54Z</dcterms:created>
  <dcterms:modified xsi:type="dcterms:W3CDTF">2021-11-02T11:35:54Z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2021-11-02T00:00:00Z</vt:filetime>
  </property>
</Properties>
</file>