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8" r:id="rId3"/>
    <p:sldId id="272" r:id="rId4"/>
    <p:sldId id="269" r:id="rId5"/>
    <p:sldId id="271" r:id="rId6"/>
    <p:sldId id="273" r:id="rId7"/>
    <p:sldId id="274" r:id="rId8"/>
    <p:sldId id="275" r:id="rId9"/>
    <p:sldId id="276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E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914389"/>
      </p:ext>
    </p:extLst>
  </p:cSld>
  <p:clrMapOvr>
    <a:masterClrMapping/>
  </p:clrMapOvr>
  <p:transition spd="slow" advClick="0" advTm="2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462738"/>
      </p:ext>
    </p:extLst>
  </p:cSld>
  <p:clrMapOvr>
    <a:masterClrMapping/>
  </p:clrMapOvr>
  <p:transition spd="slow" advClick="0" advTm="2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311344"/>
      </p:ext>
    </p:extLst>
  </p:cSld>
  <p:clrMapOvr>
    <a:masterClrMapping/>
  </p:clrMapOvr>
  <p:transition spd="slow" advClick="0" advTm="2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110047"/>
      </p:ext>
    </p:extLst>
  </p:cSld>
  <p:clrMapOvr>
    <a:masterClrMapping/>
  </p:clrMapOvr>
  <p:transition spd="slow" advClick="0" advTm="2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07709"/>
      </p:ext>
    </p:extLst>
  </p:cSld>
  <p:clrMapOvr>
    <a:masterClrMapping/>
  </p:clrMapOvr>
  <p:transition spd="slow" advClick="0" advTm="2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47913"/>
      </p:ext>
    </p:extLst>
  </p:cSld>
  <p:clrMapOvr>
    <a:masterClrMapping/>
  </p:clrMapOvr>
  <p:transition spd="slow" advClick="0" advTm="2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989671"/>
      </p:ext>
    </p:extLst>
  </p:cSld>
  <p:clrMapOvr>
    <a:masterClrMapping/>
  </p:clrMapOvr>
  <p:transition spd="slow" advClick="0" advTm="2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27254"/>
      </p:ext>
    </p:extLst>
  </p:cSld>
  <p:clrMapOvr>
    <a:masterClrMapping/>
  </p:clrMapOvr>
  <p:transition spd="slow" advClick="0" advTm="2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420910"/>
      </p:ext>
    </p:extLst>
  </p:cSld>
  <p:clrMapOvr>
    <a:masterClrMapping/>
  </p:clrMapOvr>
  <p:transition spd="slow" advClick="0" advTm="2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37789"/>
      </p:ext>
    </p:extLst>
  </p:cSld>
  <p:clrMapOvr>
    <a:masterClrMapping/>
  </p:clrMapOvr>
  <p:transition spd="slow" advClick="0" advTm="2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2953"/>
      </p:ext>
    </p:extLst>
  </p:cSld>
  <p:clrMapOvr>
    <a:masterClrMapping/>
  </p:clrMapOvr>
  <p:transition spd="slow" advClick="0" advTm="2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ED925-A990-4F23-9386-5381E75E6C3F}" type="datetimeFigureOut">
              <a:rPr lang="ru-RU" smtClean="0"/>
              <a:pPr/>
              <a:t>08.10.2013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97F5-D2A4-4294-9FBD-2A850437D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4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2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568" y="-1431538"/>
            <a:ext cx="7416829" cy="9937105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079612" y="2285089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2678377"/>
            <a:ext cx="72728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The Three Little Pigs</a:t>
            </a:r>
            <a:endParaRPr lang="ru-RU" sz="6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sz="3200" dirty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216562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71184" cy="148806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wolf is angry. He huffs, and puffs, and huffs, and puffs, and huffs, and puffs. But he can not blow the house down.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83960" y="1048066"/>
            <a:ext cx="3848087" cy="6264696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" t="23922" r="1209" b="7323"/>
          <a:stretch/>
        </p:blipFill>
        <p:spPr>
          <a:xfrm>
            <a:off x="2123728" y="2780928"/>
            <a:ext cx="5112271" cy="2952328"/>
          </a:xfrm>
        </p:spPr>
      </p:pic>
    </p:spTree>
    <p:extLst>
      <p:ext uri="{BB962C8B-B14F-4D97-AF65-F5344CB8AC3E}">
        <p14:creationId xmlns:p14="http://schemas.microsoft.com/office/powerpoint/2010/main" val="4266119824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1" y="692696"/>
            <a:ext cx="6912768" cy="273630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wolf is angry. He huffs, and puffs, and huffs, and puffs, and huffs, and puffs. But he can not blow the house down.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Разгадай кроссворд и ты узнаешь, где живет волк.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The bad wolf falls into the … and burns his tail.</a:t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2. The … is angry.</a:t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3.The first little pig builds a house of … </a:t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4. You are bad. You want to … me!</a:t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5. The second little pig builds a … 0f sticks.</a:t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6. These are the three … pigs.</a:t>
            </a:r>
            <a:b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85554" y="1817025"/>
            <a:ext cx="3528392" cy="5744230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962" y="3742546"/>
            <a:ext cx="88889" cy="2412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0" t="22616" r="56764" b="28552"/>
          <a:stretch/>
        </p:blipFill>
        <p:spPr>
          <a:xfrm>
            <a:off x="1979712" y="3429001"/>
            <a:ext cx="2233237" cy="26792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4" t="14573" b="27752"/>
          <a:stretch/>
        </p:blipFill>
        <p:spPr>
          <a:xfrm>
            <a:off x="4139952" y="3429001"/>
            <a:ext cx="2592288" cy="267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84114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431" y="518145"/>
            <a:ext cx="7571184" cy="148806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three little pigs are jolly and happy. They like to play football. But soon it is cold autumn. They need houses.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4124" y="1514470"/>
            <a:ext cx="3947800" cy="5184576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863" r="-1044" b="13207"/>
          <a:stretch/>
        </p:blipFill>
        <p:spPr>
          <a:xfrm>
            <a:off x="2771800" y="2708920"/>
            <a:ext cx="4248472" cy="2993850"/>
          </a:xfrm>
        </p:spPr>
      </p:pic>
    </p:spTree>
    <p:extLst>
      <p:ext uri="{BB962C8B-B14F-4D97-AF65-F5344CB8AC3E}">
        <p14:creationId xmlns:p14="http://schemas.microsoft.com/office/powerpoint/2010/main" val="966623160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0800000" flipV="1">
            <a:off x="1105934" y="476672"/>
            <a:ext cx="7304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The first little pig builds a house of straw. The big bad wolf comes and says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: </a:t>
            </a: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Baskerville Old Face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Little pig, little pig, let me come in!</a:t>
            </a:r>
          </a:p>
          <a:p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Baskerville Old Face" pitchFamily="18" charset="0"/>
              </a:rPr>
              <a:t>-    No. You are bad. You want to eat me!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979712" y="2709636"/>
            <a:ext cx="4848512" cy="3552004"/>
            <a:chOff x="1979712" y="2709636"/>
            <a:chExt cx="4848512" cy="3552004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27966" y="2061382"/>
              <a:ext cx="3552004" cy="4848512"/>
            </a:xfrm>
            <a:prstGeom prst="rect">
              <a:avLst/>
            </a:prstGeom>
            <a:effectLst>
              <a:outerShdw blurRad="76200" dir="4980000" algn="tl" rotWithShape="0">
                <a:srgbClr val="1D0E01">
                  <a:alpha val="71000"/>
                </a:srgbClr>
              </a:outerShdw>
            </a:effectLst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0" b="21760"/>
            <a:stretch/>
          </p:blipFill>
          <p:spPr>
            <a:xfrm>
              <a:off x="2483768" y="3212977"/>
              <a:ext cx="3924000" cy="26642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855024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71184" cy="148806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wolf is angry. He huffs, and puffs, and blows the house down. The little pig runs to his brother.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66220" y="1346348"/>
            <a:ext cx="4187623" cy="5328591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1" r="-42" b="10141"/>
          <a:stretch/>
        </p:blipFill>
        <p:spPr>
          <a:xfrm>
            <a:off x="2771800" y="2492896"/>
            <a:ext cx="4320479" cy="3213327"/>
          </a:xfrm>
        </p:spPr>
      </p:pic>
    </p:spTree>
    <p:extLst>
      <p:ext uri="{BB962C8B-B14F-4D97-AF65-F5344CB8AC3E}">
        <p14:creationId xmlns:p14="http://schemas.microsoft.com/office/powerpoint/2010/main" val="3463478045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560840" cy="134405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second little pig builds a house of sticks. The big bad wolf comes and says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- Little pig, little pig, let me come in!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- No, You are bad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 You want to eat us!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1438" y="1225544"/>
            <a:ext cx="3565139" cy="6192688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" t="16123" r="1738" b="20447"/>
          <a:stretch/>
        </p:blipFill>
        <p:spPr>
          <a:xfrm>
            <a:off x="2195736" y="3033720"/>
            <a:ext cx="5040560" cy="2699535"/>
          </a:xfrm>
        </p:spPr>
      </p:pic>
    </p:spTree>
    <p:extLst>
      <p:ext uri="{BB962C8B-B14F-4D97-AF65-F5344CB8AC3E}">
        <p14:creationId xmlns:p14="http://schemas.microsoft.com/office/powerpoint/2010/main" val="2347672941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71184" cy="148806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wolf is angry. He huffs, and puffs, and blows the house down. The two little pigs run to their brother.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6259" y="1274340"/>
            <a:ext cx="3899592" cy="5760640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6" r="-624" b="8733"/>
          <a:stretch/>
        </p:blipFill>
        <p:spPr>
          <a:xfrm>
            <a:off x="2771800" y="2708921"/>
            <a:ext cx="4745940" cy="3024336"/>
          </a:xfrm>
        </p:spPr>
      </p:pic>
    </p:spTree>
    <p:extLst>
      <p:ext uri="{BB962C8B-B14F-4D97-AF65-F5344CB8AC3E}">
        <p14:creationId xmlns:p14="http://schemas.microsoft.com/office/powerpoint/2010/main" val="3229700429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571184" cy="98401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third little pig builds a house of bricks. The big bad wolf comes and says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- Little pig, little pig, let me come in!</a:t>
            </a:r>
            <a:b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- No. You are bad. You want to eat us!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2518" y="1608709"/>
            <a:ext cx="3734908" cy="5256584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3" r="1367" b="15310"/>
          <a:stretch/>
        </p:blipFill>
        <p:spPr>
          <a:xfrm>
            <a:off x="2267744" y="2924945"/>
            <a:ext cx="4248000" cy="2776470"/>
          </a:xfrm>
        </p:spPr>
      </p:pic>
    </p:spTree>
    <p:extLst>
      <p:ext uri="{BB962C8B-B14F-4D97-AF65-F5344CB8AC3E}">
        <p14:creationId xmlns:p14="http://schemas.microsoft.com/office/powerpoint/2010/main" val="3650053092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71184" cy="148806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wolf is angry. He huffs, and puffs, and huffs, and puffs, and huffs, and puffs. But he can not blow the house down.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0801" y="1474947"/>
            <a:ext cx="4074445" cy="5184576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4" r="1016" b="4034"/>
          <a:stretch/>
        </p:blipFill>
        <p:spPr>
          <a:xfrm>
            <a:off x="2754621" y="2564904"/>
            <a:ext cx="4212000" cy="3168352"/>
          </a:xfrm>
        </p:spPr>
      </p:pic>
    </p:spTree>
    <p:extLst>
      <p:ext uri="{BB962C8B-B14F-4D97-AF65-F5344CB8AC3E}">
        <p14:creationId xmlns:p14="http://schemas.microsoft.com/office/powerpoint/2010/main" val="870271569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71184" cy="148806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wolf is very angry. He wants to eat. He climbs on the roof and falls down the chimney.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02222" y="1382352"/>
            <a:ext cx="4115615" cy="5328591"/>
          </a:xfrm>
          <a:prstGeom prst="rect">
            <a:avLst/>
          </a:prstGeom>
          <a:effectLst>
            <a:outerShdw blurRad="76200" dir="4980000" algn="tl" rotWithShape="0">
              <a:srgbClr val="1D0E01">
                <a:alpha val="71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18" r="2424" b="2154"/>
          <a:stretch/>
        </p:blipFill>
        <p:spPr>
          <a:xfrm>
            <a:off x="2771800" y="2564904"/>
            <a:ext cx="4315522" cy="3168352"/>
          </a:xfrm>
        </p:spPr>
      </p:pic>
    </p:spTree>
    <p:extLst>
      <p:ext uri="{BB962C8B-B14F-4D97-AF65-F5344CB8AC3E}">
        <p14:creationId xmlns:p14="http://schemas.microsoft.com/office/powerpoint/2010/main" val="2677702582"/>
      </p:ext>
    </p:extLst>
  </p:cSld>
  <p:clrMapOvr>
    <a:masterClrMapping/>
  </p:clrMapOvr>
  <p:transition spd="slow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4061</TotalTime>
  <Words>277</Words>
  <Application>Microsoft Office PowerPoint</Application>
  <PresentationFormat>Экран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The three little pigs are jolly and happy. They like to play football. But soon it is cold autumn. They need houses.</vt:lpstr>
      <vt:lpstr>Презентация PowerPoint</vt:lpstr>
      <vt:lpstr>The wolf is angry. He huffs, and puffs, and blows the house down. The little pig runs to his brother.</vt:lpstr>
      <vt:lpstr>The second little pig builds a house of sticks. The big bad wolf comes and says:  - Little pig, little pig, let me come in! - No, You are bad. You want to eat us!</vt:lpstr>
      <vt:lpstr>The wolf is angry. He huffs, and puffs, and blows the house down. The two little pigs run to their brother.</vt:lpstr>
      <vt:lpstr>The third little pig builds a house of bricks. The big bad wolf comes and says:  - Little pig, little pig, let me come in! - No. You are bad. You want to eat us!</vt:lpstr>
      <vt:lpstr>The wolf is angry. He huffs, and puffs, and huffs, and puffs, and huffs, and puffs. But he can not blow the house down.</vt:lpstr>
      <vt:lpstr>The wolf is very angry. He wants to eat. He climbs on the roof and falls down the chimney.</vt:lpstr>
      <vt:lpstr>The wolf is angry. He huffs, and puffs, and huffs, and puffs, and huffs, and puffs. But he can not blow the house down.</vt:lpstr>
      <vt:lpstr>The wolf is angry. He huffs, and puffs, and huffs, and puffs, and huffs, and puffs. But he can not blow the house down.          Разгадай кроссворд и ты узнаешь, где живет волк. 1. The bad wolf falls into the … and burns his tail. 2. The … is angry. 3.The first little pig builds a house of …  4. You are bad. You want to … me! 5. The second little pig builds a … 0f sticks. 6. These are the three … pigs.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LAP</dc:creator>
  <cp:lastModifiedBy>Учитель</cp:lastModifiedBy>
  <cp:revision>80</cp:revision>
  <dcterms:created xsi:type="dcterms:W3CDTF">2013-06-01T10:25:22Z</dcterms:created>
  <dcterms:modified xsi:type="dcterms:W3CDTF">2013-10-08T09:26:13Z</dcterms:modified>
</cp:coreProperties>
</file>